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261" r:id="rId3"/>
    <p:sldId id="259" r:id="rId4"/>
    <p:sldId id="263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AAA9"/>
    <a:srgbClr val="174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94"/>
    <p:restoredTop sz="94676"/>
  </p:normalViewPr>
  <p:slideViewPr>
    <p:cSldViewPr snapToGrid="0" snapToObjects="1" showGuides="1">
      <p:cViewPr varScale="1">
        <p:scale>
          <a:sx n="219" d="100"/>
          <a:sy n="219" d="100"/>
        </p:scale>
        <p:origin x="216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4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95C24D-C2C5-6E48-BE0F-E605C78DF21E}" type="datetimeFigureOut">
              <a:rPr lang="fr-FR" smtClean="0"/>
              <a:t>23/01/2018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FCCB8-FF4B-C143-BCA4-F00D7E71E5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4452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309688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  <a:latin typeface="MicrogrammaDBolExt" charset="0"/>
                <a:ea typeface="MicrogrammaDBolExt" charset="0"/>
                <a:cs typeface="MicrogrammaDBolExt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97288"/>
            <a:ext cx="9144000" cy="1655762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rial Hebrew" charset="-79"/>
                <a:ea typeface="Arial Hebrew" charset="-79"/>
                <a:cs typeface="Arial Hebrew" charset="-79"/>
              </a:defRPr>
            </a:lvl1pPr>
          </a:lstStyle>
          <a:p>
            <a:fld id="{E70E6212-77BD-2E4B-8F8C-61589CF9552A}" type="datetimeFigureOut">
              <a:rPr lang="fr-FR" smtClean="0"/>
              <a:pPr/>
              <a:t>23/01/2018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rial Hebrew" charset="-79"/>
                <a:ea typeface="Arial Hebrew" charset="-79"/>
                <a:cs typeface="Arial Hebrew" charset="-79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rial Hebrew" charset="-79"/>
                <a:ea typeface="Arial Hebrew" charset="-79"/>
                <a:cs typeface="Arial Hebrew" charset="-79"/>
              </a:defRPr>
            </a:lvl1pPr>
          </a:lstStyle>
          <a:p>
            <a:fld id="{8E6F46B4-8551-A44B-ADF1-A74D2CFBCD5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6346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E6212-77BD-2E4B-8F8C-61589CF9552A}" type="datetimeFigureOut">
              <a:rPr lang="fr-FR" smtClean="0"/>
              <a:t>23/01/2018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46B4-8551-A44B-ADF1-A74D2CFBCD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713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E6212-77BD-2E4B-8F8C-61589CF9552A}" type="datetimeFigureOut">
              <a:rPr lang="fr-FR" smtClean="0"/>
              <a:t>23/01/2018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F46B4-8551-A44B-ADF1-A74D2CFBCD5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9464" y="-1"/>
            <a:ext cx="10515600" cy="1325563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19464" y="1665287"/>
            <a:ext cx="105156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319464" y="6356350"/>
            <a:ext cx="2743200" cy="365125"/>
          </a:xfrm>
        </p:spPr>
        <p:txBody>
          <a:bodyPr/>
          <a:lstStyle/>
          <a:p>
            <a:fld id="{E70E6212-77BD-2E4B-8F8C-61589CF9552A}" type="datetimeFigureOut">
              <a:rPr lang="fr-FR" smtClean="0"/>
              <a:t>23/01/2018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19864" y="6356350"/>
            <a:ext cx="41148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091864" y="6356350"/>
            <a:ext cx="2743200" cy="365125"/>
          </a:xfrm>
        </p:spPr>
        <p:txBody>
          <a:bodyPr/>
          <a:lstStyle/>
          <a:p>
            <a:fld id="{8E6F46B4-8551-A44B-ADF1-A74D2CFBCD5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9464" y="-1"/>
            <a:ext cx="10515600" cy="1325563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19464" y="1665287"/>
            <a:ext cx="105156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319464" y="6356350"/>
            <a:ext cx="2743200" cy="365125"/>
          </a:xfrm>
        </p:spPr>
        <p:txBody>
          <a:bodyPr/>
          <a:lstStyle/>
          <a:p>
            <a:fld id="{E70E6212-77BD-2E4B-8F8C-61589CF9552A}" type="datetimeFigureOut">
              <a:rPr lang="fr-FR" smtClean="0"/>
              <a:t>23/01/2018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19864" y="6356350"/>
            <a:ext cx="41148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091864" y="6356350"/>
            <a:ext cx="2743200" cy="365125"/>
          </a:xfrm>
        </p:spPr>
        <p:txBody>
          <a:bodyPr/>
          <a:lstStyle/>
          <a:p>
            <a:fld id="{8E6F46B4-8551-A44B-ADF1-A74D2CFBCD5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33871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3871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33871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E6212-77BD-2E4B-8F8C-61589CF9552A}" type="datetimeFigureOut">
              <a:rPr lang="fr-FR" smtClean="0"/>
              <a:t>23/01/2018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53911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F46B4-8551-A44B-ADF1-A74D2CFBCD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8615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174489"/>
          </a:solidFill>
          <a:latin typeface="MicrogrammaDBolExt" charset="0"/>
          <a:ea typeface="MicrogrammaDBolExt" charset="0"/>
          <a:cs typeface="MicrogrammaDBolExt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2400500"/>
            <a:ext cx="9144000" cy="2387600"/>
          </a:xfrm>
        </p:spPr>
        <p:txBody>
          <a:bodyPr/>
          <a:lstStyle/>
          <a:p>
            <a:r>
              <a:rPr lang="fr-FR" dirty="0"/>
              <a:t>Exemple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4788100"/>
            <a:ext cx="9144000" cy="1655762"/>
          </a:xfrm>
        </p:spPr>
        <p:txBody>
          <a:bodyPr/>
          <a:lstStyle/>
          <a:p>
            <a:r>
              <a:rPr lang="fr-FR" dirty="0"/>
              <a:t>Et sous titre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300" y="1309688"/>
            <a:ext cx="1803400" cy="228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351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r="27039"/>
          <a:stretch/>
        </p:blipFill>
        <p:spPr>
          <a:xfrm>
            <a:off x="7764399" y="0"/>
            <a:ext cx="4427601" cy="68580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742932" cy="685800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578317" y="1693411"/>
            <a:ext cx="7555029" cy="1325563"/>
          </a:xfrm>
        </p:spPr>
        <p:txBody>
          <a:bodyPr>
            <a:noAutofit/>
          </a:bodyPr>
          <a:lstStyle/>
          <a:p>
            <a:r>
              <a:rPr lang="fr-FR" sz="4800" dirty="0">
                <a:solidFill>
                  <a:schemeClr val="bg1"/>
                </a:solidFill>
              </a:rPr>
              <a:t>Première partie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type="body" idx="4294967295"/>
          </p:nvPr>
        </p:nvSpPr>
        <p:spPr>
          <a:xfrm>
            <a:off x="578318" y="3428999"/>
            <a:ext cx="8334676" cy="2230655"/>
          </a:xfrm>
        </p:spPr>
        <p:txBody>
          <a:bodyPr>
            <a:normAutofit fontScale="92500" lnSpcReduction="20000"/>
          </a:bodyPr>
          <a:lstStyle/>
          <a:p>
            <a:r>
              <a:rPr lang="fr-FR" dirty="0">
                <a:solidFill>
                  <a:schemeClr val="bg1"/>
                </a:solidFill>
              </a:rPr>
              <a:t>Du texte et des idées</a:t>
            </a:r>
          </a:p>
          <a:p>
            <a:pPr lvl="1"/>
            <a:r>
              <a:rPr lang="fr-FR" dirty="0">
                <a:solidFill>
                  <a:schemeClr val="bg1"/>
                </a:solidFill>
              </a:rPr>
              <a:t>Des sous idées</a:t>
            </a:r>
          </a:p>
          <a:p>
            <a:pPr lvl="2"/>
            <a:r>
              <a:rPr lang="fr-FR" dirty="0">
                <a:solidFill>
                  <a:schemeClr val="bg1"/>
                </a:solidFill>
              </a:rPr>
              <a:t>Toujours plus précis…</a:t>
            </a:r>
          </a:p>
          <a:p>
            <a:pPr lvl="2"/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Du texte et des idées</a:t>
            </a:r>
          </a:p>
          <a:p>
            <a:pPr lvl="1"/>
            <a:r>
              <a:rPr lang="fr-FR" dirty="0">
                <a:solidFill>
                  <a:schemeClr val="bg1"/>
                </a:solidFill>
              </a:rPr>
              <a:t>Des sous idées</a:t>
            </a:r>
          </a:p>
          <a:p>
            <a:pPr lvl="2"/>
            <a:r>
              <a:rPr lang="fr-FR" dirty="0">
                <a:solidFill>
                  <a:schemeClr val="bg1"/>
                </a:solidFill>
              </a:rPr>
              <a:t>Toujours plus précis…</a:t>
            </a:r>
          </a:p>
          <a:p>
            <a:pPr lvl="2"/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14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42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de la diapositive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Du texte et des idées</a:t>
            </a:r>
          </a:p>
          <a:p>
            <a:pPr lvl="1"/>
            <a:r>
              <a:rPr lang="fr-FR" dirty="0"/>
              <a:t>Des sous idées</a:t>
            </a:r>
          </a:p>
          <a:p>
            <a:pPr lvl="2"/>
            <a:r>
              <a:rPr lang="fr-FR" dirty="0"/>
              <a:t>Toujours plus précis…</a:t>
            </a:r>
          </a:p>
          <a:p>
            <a:pPr lvl="2"/>
            <a:endParaRPr lang="fr-FR" dirty="0"/>
          </a:p>
          <a:p>
            <a:r>
              <a:rPr lang="fr-FR" dirty="0"/>
              <a:t>Du texte et des idées</a:t>
            </a:r>
          </a:p>
          <a:p>
            <a:pPr lvl="1"/>
            <a:r>
              <a:rPr lang="fr-FR" dirty="0"/>
              <a:t>Des sous idées</a:t>
            </a:r>
          </a:p>
          <a:p>
            <a:pPr lvl="2"/>
            <a:r>
              <a:rPr lang="fr-FR" dirty="0"/>
              <a:t>Toujours plus précis…</a:t>
            </a:r>
          </a:p>
          <a:p>
            <a:pPr lvl="2"/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9192" y="6230919"/>
            <a:ext cx="412733" cy="52286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62526" cy="574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33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/>
          <a:srcRect r="27039"/>
          <a:stretch/>
        </p:blipFill>
        <p:spPr>
          <a:xfrm>
            <a:off x="7764399" y="0"/>
            <a:ext cx="4427601" cy="6858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4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62526" cy="5748169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de la diapositive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Du texte et des idées</a:t>
            </a:r>
          </a:p>
          <a:p>
            <a:pPr lvl="1"/>
            <a:r>
              <a:rPr lang="fr-FR" dirty="0"/>
              <a:t>Des sous idées</a:t>
            </a:r>
          </a:p>
          <a:p>
            <a:pPr lvl="2"/>
            <a:r>
              <a:rPr lang="fr-FR" dirty="0"/>
              <a:t>Toujours plus précis…</a:t>
            </a:r>
          </a:p>
          <a:p>
            <a:pPr lvl="2"/>
            <a:endParaRPr lang="fr-FR" dirty="0"/>
          </a:p>
          <a:p>
            <a:r>
              <a:rPr lang="fr-FR" dirty="0"/>
              <a:t>Du texte et des idées</a:t>
            </a:r>
          </a:p>
          <a:p>
            <a:pPr lvl="1"/>
            <a:r>
              <a:rPr lang="fr-FR" dirty="0"/>
              <a:t>Des sous idées</a:t>
            </a:r>
          </a:p>
          <a:p>
            <a:pPr lvl="2"/>
            <a:r>
              <a:rPr lang="fr-FR" dirty="0"/>
              <a:t>Toujours plus précis…</a:t>
            </a:r>
          </a:p>
          <a:p>
            <a:pPr lvl="2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06353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06DB1AF940D947BB9AFEAD1B9BC21F" ma:contentTypeVersion="18" ma:contentTypeDescription="Crée un document." ma:contentTypeScope="" ma:versionID="cca4f0cdb31c56f13eade23f59d1cdcd">
  <xsd:schema xmlns:xsd="http://www.w3.org/2001/XMLSchema" xmlns:xs="http://www.w3.org/2001/XMLSchema" xmlns:p="http://schemas.microsoft.com/office/2006/metadata/properties" xmlns:ns2="ff8f0cfa-353a-474b-9d21-dfccabada81c" xmlns:ns3="8e202139-43bf-40b7-ad79-af5eeeeac0c9" targetNamespace="http://schemas.microsoft.com/office/2006/metadata/properties" ma:root="true" ma:fieldsID="171da0a1b750364699e39f7859316d44" ns2:_="" ns3:_="">
    <xsd:import namespace="ff8f0cfa-353a-474b-9d21-dfccabada81c"/>
    <xsd:import namespace="8e202139-43bf-40b7-ad79-af5eeeeac0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8f0cfa-353a-474b-9d21-dfccabada8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Balises d’images" ma:readOnly="false" ma:fieldId="{5cf76f15-5ced-4ddc-b409-7134ff3c332f}" ma:taxonomyMulti="true" ma:sspId="5f997b33-a9c9-4cff-9b02-16a5137d498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202139-43bf-40b7-ad79-af5eeeeac0c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a143429-2975-44dc-82e2-969f1be5bb6e}" ma:internalName="TaxCatchAll" ma:showField="CatchAllData" ma:web="8e202139-43bf-40b7-ad79-af5eeeeac0c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AF093C-BB81-4053-9444-99158C360B0C}"/>
</file>

<file path=customXml/itemProps2.xml><?xml version="1.0" encoding="utf-8"?>
<ds:datastoreItem xmlns:ds="http://schemas.openxmlformats.org/officeDocument/2006/customXml" ds:itemID="{D19A7BCC-0F2E-4955-B7BF-8A95629F08E3}"/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87</Words>
  <Application>Microsoft Macintosh PowerPoint</Application>
  <PresentationFormat>Grand écran</PresentationFormat>
  <Paragraphs>26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Arial Hebrew</vt:lpstr>
      <vt:lpstr>Calibri</vt:lpstr>
      <vt:lpstr>MicrogrammaDBolExt</vt:lpstr>
      <vt:lpstr>Thème Office</vt:lpstr>
      <vt:lpstr>Exemple titre</vt:lpstr>
      <vt:lpstr>Première partie</vt:lpstr>
      <vt:lpstr>Titre de la diapositive</vt:lpstr>
      <vt:lpstr>Titre de la diapositive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LEROY, Jean-marc</dc:creator>
  <cp:lastModifiedBy>LEROY, Jean-marc</cp:lastModifiedBy>
  <cp:revision>9</cp:revision>
  <dcterms:created xsi:type="dcterms:W3CDTF">2018-01-16T15:19:21Z</dcterms:created>
  <dcterms:modified xsi:type="dcterms:W3CDTF">2018-01-23T15:12:24Z</dcterms:modified>
</cp:coreProperties>
</file>